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9987"/>
            <a:ext cx="7772400" cy="685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4730"/>
            <a:ext cx="6400800" cy="5932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018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5979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1"/>
            <a:ext cx="6419056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712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3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7A4C-BB11-42BA-A7C9-0FE00FF3D15F}" type="datetimeFigureOut">
              <a:rPr lang="en-US" smtClean="0"/>
              <a:pPr/>
              <a:t>3/9/2015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32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Personal, Social and Career 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44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339502"/>
            <a:ext cx="6419056" cy="42551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Compulsory subject form year 3 to year 11</a:t>
            </a:r>
          </a:p>
          <a:p>
            <a:r>
              <a:rPr lang="en-US" dirty="0" smtClean="0"/>
              <a:t>Strands  of learning:</a:t>
            </a:r>
          </a:p>
          <a:p>
            <a:pPr lvl="1"/>
            <a:r>
              <a:rPr lang="en-US" dirty="0" smtClean="0"/>
              <a:t>Personal Identity and Relationships</a:t>
            </a:r>
          </a:p>
          <a:p>
            <a:pPr lvl="1"/>
            <a:r>
              <a:rPr lang="en-US" dirty="0" smtClean="0"/>
              <a:t>Healthy Lifestyle and  Social Responsibility</a:t>
            </a:r>
          </a:p>
          <a:p>
            <a:r>
              <a:rPr lang="en-US" dirty="0" smtClean="0"/>
              <a:t>Main learning Areas:</a:t>
            </a:r>
          </a:p>
          <a:p>
            <a:pPr lvl="1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Self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Digital Citizenship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Sexuality and Relationships Education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Drug Education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Career Education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95486"/>
            <a:ext cx="6419056" cy="482453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Self  (self esteem, self expression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ecc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Understanding and communicating one’s emotions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Understand and deal with different stressful situations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Understand risk and responsibility of sharing online material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Reflect on one’s values and how  they influence one’s decision making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Reflect on how one’s personal values  influence one’s sexual choices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Reflect and understand one’s prejudice and stereotypical attitudes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Reflect and verbalize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one’s attitudes and beliefs about substance abuse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985" y="2283718"/>
            <a:ext cx="1015663" cy="25202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Personal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195486"/>
            <a:ext cx="6419056" cy="439913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Responsibility of protect others’ privacy on line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Reflect and identify caring (positive) and non- caring (abusive) relationships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Recognize and challenge the cultural expected behavior of different genders in relationships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Explore  issues of responsibilities in sexual relations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Understand different sexual orientations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Understanding the different stages in dating relationships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Understand the importance of adopting the ABC model and the use of different contraception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Recognize that legal is not the same as harmless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Reflect about consequence and risk associated with misuse of different substances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985" y="2715766"/>
            <a:ext cx="1015663" cy="20882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Social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7744" y="411510"/>
            <a:ext cx="6419056" cy="43924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Reflect on the value of work 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Reflect on the different skills and characteristics need for different jobs/careers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Reflect and develop the necessary skills  of how to express oneself in front of an audience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Learn how to write a CV and letter of application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Learn how to present oneself during an interview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Reflect and learn about work ethics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Reflect on one’s future career goals and how to develop a career plan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Reflect on the importance of employability skills</a:t>
            </a: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7985" y="2715766"/>
            <a:ext cx="1015663" cy="208823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GB" sz="5400" dirty="0" smtClean="0">
                <a:solidFill>
                  <a:schemeClr val="bg1"/>
                </a:solidFill>
              </a:rPr>
              <a:t>Career</a:t>
            </a:r>
            <a:endParaRPr lang="en-GB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638"/>
            <a:ext cx="8229600" cy="3384375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GB" sz="4000" dirty="0" smtClean="0"/>
              <a:t>Skills developed </a:t>
            </a:r>
          </a:p>
          <a:p>
            <a:pPr lvl="1"/>
            <a:r>
              <a:rPr lang="en-GB" sz="4000" dirty="0" smtClean="0"/>
              <a:t>Communication</a:t>
            </a:r>
          </a:p>
          <a:p>
            <a:pPr lvl="1"/>
            <a:r>
              <a:rPr lang="en-GB" sz="4000" dirty="0" smtClean="0"/>
              <a:t>Empathy</a:t>
            </a:r>
          </a:p>
          <a:p>
            <a:pPr lvl="1"/>
            <a:r>
              <a:rPr lang="en-GB" sz="4000" dirty="0" smtClean="0"/>
              <a:t>Emotional Literacy</a:t>
            </a:r>
          </a:p>
          <a:p>
            <a:pPr lvl="1"/>
            <a:r>
              <a:rPr lang="en-GB" sz="4000" dirty="0" smtClean="0"/>
              <a:t>Listening </a:t>
            </a:r>
          </a:p>
          <a:p>
            <a:pPr lvl="1"/>
            <a:r>
              <a:rPr lang="en-GB" sz="4000" dirty="0" smtClean="0"/>
              <a:t>Turn taking</a:t>
            </a:r>
          </a:p>
          <a:p>
            <a:pPr lvl="1"/>
            <a:r>
              <a:rPr lang="en-GB" sz="4000" dirty="0" smtClean="0"/>
              <a:t>Self Expression</a:t>
            </a:r>
          </a:p>
          <a:p>
            <a:pPr algn="l"/>
            <a:r>
              <a:rPr lang="en-GB" sz="4000" dirty="0" smtClean="0"/>
              <a:t> </a:t>
            </a:r>
          </a:p>
          <a:p>
            <a:pPr algn="l"/>
            <a:r>
              <a:rPr lang="en-GB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Experiential learning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Skills developed:</a:t>
            </a:r>
          </a:p>
          <a:p>
            <a:pPr lvl="1"/>
            <a:r>
              <a:rPr lang="en-US" dirty="0" smtClean="0"/>
              <a:t>Openness</a:t>
            </a:r>
          </a:p>
          <a:p>
            <a:pPr lvl="1"/>
            <a:r>
              <a:rPr lang="en-US" dirty="0" smtClean="0"/>
              <a:t>Reflection</a:t>
            </a:r>
          </a:p>
          <a:p>
            <a:pPr lvl="1"/>
            <a:r>
              <a:rPr lang="en-US" dirty="0" smtClean="0"/>
              <a:t>Active participation</a:t>
            </a:r>
          </a:p>
          <a:p>
            <a:pPr lvl="1"/>
            <a:r>
              <a:rPr lang="en-US" dirty="0" smtClean="0"/>
              <a:t>Critical thinking</a:t>
            </a:r>
          </a:p>
          <a:p>
            <a:pPr lvl="1"/>
            <a:r>
              <a:rPr lang="en-US" dirty="0" smtClean="0"/>
              <a:t>Working with others</a:t>
            </a:r>
          </a:p>
          <a:p>
            <a:pPr lvl="1"/>
            <a:r>
              <a:rPr lang="en-US" dirty="0" smtClean="0"/>
              <a:t>Problem solving</a:t>
            </a:r>
          </a:p>
        </p:txBody>
      </p:sp>
    </p:spTree>
    <p:extLst>
      <p:ext uri="{BB962C8B-B14F-4D97-AF65-F5344CB8AC3E}">
        <p14:creationId xmlns:p14="http://schemas.microsoft.com/office/powerpoint/2010/main" xmlns="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241</Template>
  <TotalTime>74</TotalTime>
  <Words>308</Words>
  <Application>Microsoft Office PowerPoint</Application>
  <PresentationFormat>On-screen Show (16:9)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241</vt:lpstr>
      <vt:lpstr>Personal, Social and Career  Development</vt:lpstr>
      <vt:lpstr>Slide 2</vt:lpstr>
      <vt:lpstr>Slide 3</vt:lpstr>
      <vt:lpstr>Slide 4</vt:lpstr>
      <vt:lpstr>Slide 5</vt:lpstr>
      <vt:lpstr>Circle Format</vt:lpstr>
      <vt:lpstr>Experiential learning cycle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Personal, Social and Career  Development</dc:title>
  <dc:creator>Gov_User</dc:creator>
  <cp:lastModifiedBy>Gov_User</cp:lastModifiedBy>
  <cp:revision>1</cp:revision>
  <dcterms:created xsi:type="dcterms:W3CDTF">2015-03-09T13:42:49Z</dcterms:created>
  <dcterms:modified xsi:type="dcterms:W3CDTF">2015-03-09T14:57:43Z</dcterms:modified>
</cp:coreProperties>
</file>